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7.jpg" ContentType="image/jpe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1"/>
  </p:notesMasterIdLst>
  <p:sldIdLst>
    <p:sldId id="261" r:id="rId2"/>
    <p:sldId id="256" r:id="rId3"/>
    <p:sldId id="258" r:id="rId4"/>
    <p:sldId id="259" r:id="rId5"/>
    <p:sldId id="267" r:id="rId6"/>
    <p:sldId id="260" r:id="rId7"/>
    <p:sldId id="263" r:id="rId8"/>
    <p:sldId id="266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FF"/>
    <a:srgbClr val="9966FF"/>
    <a:srgbClr val="99CCFF"/>
    <a:srgbClr val="4C5259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9D9F8-82B8-42FF-B384-84D2956819CD}" type="datetimeFigureOut">
              <a:rPr lang="zh-TW" altLang="en-US" smtClean="0"/>
              <a:t>2021/7/12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7C44F0-BF70-4405-99B3-D65D2AFE5E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7988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Git push to </a:t>
            </a:r>
            <a:r>
              <a:rPr lang="en-US" altLang="zh-TW" dirty="0" err="1"/>
              <a:t>HeroKu</a:t>
            </a:r>
            <a:r>
              <a:rPr lang="en-US" altLang="zh-TW" dirty="0"/>
              <a:t> make </a:t>
            </a:r>
            <a:r>
              <a:rPr lang="en-US" altLang="zh-TW" dirty="0" err="1"/>
              <a:t>wedhook_url</a:t>
            </a:r>
            <a:r>
              <a:rPr lang="en-US" altLang="zh-TW" dirty="0"/>
              <a:t> == </a:t>
            </a:r>
            <a:r>
              <a:rPr lang="en-US" altLang="zh-TW" dirty="0" err="1"/>
              <a:t>Ngrok_url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C44F0-BF70-4405-99B3-D65D2AFE5E8B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2688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C0874-00BC-4DEB-ADF3-997835E4E68C}" type="datetimeFigureOut">
              <a:rPr lang="zh-TW" altLang="en-US" smtClean="0"/>
              <a:t>2021/7/12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A41A7-5749-436E-8A64-C8A9CA656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4378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C0874-00BC-4DEB-ADF3-997835E4E68C}" type="datetimeFigureOut">
              <a:rPr lang="zh-TW" altLang="en-US" smtClean="0"/>
              <a:t>2021/7/12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A41A7-5749-436E-8A64-C8A9CA656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2762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C0874-00BC-4DEB-ADF3-997835E4E68C}" type="datetimeFigureOut">
              <a:rPr lang="zh-TW" altLang="en-US" smtClean="0"/>
              <a:t>2021/7/12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A41A7-5749-436E-8A64-C8A9CA656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6736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C0874-00BC-4DEB-ADF3-997835E4E68C}" type="datetimeFigureOut">
              <a:rPr lang="zh-TW" altLang="en-US" smtClean="0"/>
              <a:t>2021/7/12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A41A7-5749-436E-8A64-C8A9CA656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86595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C0874-00BC-4DEB-ADF3-997835E4E68C}" type="datetimeFigureOut">
              <a:rPr lang="zh-TW" altLang="en-US" smtClean="0"/>
              <a:t>2021/7/12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A41A7-5749-436E-8A64-C8A9CA656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02906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C0874-00BC-4DEB-ADF3-997835E4E68C}" type="datetimeFigureOut">
              <a:rPr lang="zh-TW" altLang="en-US" smtClean="0"/>
              <a:t>2021/7/12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A41A7-5749-436E-8A64-C8A9CA656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8954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C0874-00BC-4DEB-ADF3-997835E4E68C}" type="datetimeFigureOut">
              <a:rPr lang="zh-TW" altLang="en-US" smtClean="0"/>
              <a:t>2021/7/12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A41A7-5749-436E-8A64-C8A9CA656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67504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C0874-00BC-4DEB-ADF3-997835E4E68C}" type="datetimeFigureOut">
              <a:rPr lang="zh-TW" altLang="en-US" smtClean="0"/>
              <a:t>2021/7/12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A41A7-5749-436E-8A64-C8A9CA656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4174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C0874-00BC-4DEB-ADF3-997835E4E68C}" type="datetimeFigureOut">
              <a:rPr lang="zh-TW" altLang="en-US" smtClean="0"/>
              <a:t>2021/7/12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A41A7-5749-436E-8A64-C8A9CA656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802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C0874-00BC-4DEB-ADF3-997835E4E68C}" type="datetimeFigureOut">
              <a:rPr lang="zh-TW" altLang="en-US" smtClean="0"/>
              <a:t>2021/7/12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A41A7-5749-436E-8A64-C8A9CA656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9627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C0874-00BC-4DEB-ADF3-997835E4E68C}" type="datetimeFigureOut">
              <a:rPr lang="zh-TW" altLang="en-US" smtClean="0"/>
              <a:t>2021/7/12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A41A7-5749-436E-8A64-C8A9CA656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095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C0874-00BC-4DEB-ADF3-997835E4E68C}" type="datetimeFigureOut">
              <a:rPr lang="zh-TW" altLang="en-US" smtClean="0"/>
              <a:t>2021/7/12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A41A7-5749-436E-8A64-C8A9CA656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3327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C0874-00BC-4DEB-ADF3-997835E4E68C}" type="datetimeFigureOut">
              <a:rPr lang="zh-TW" altLang="en-US" smtClean="0"/>
              <a:t>2021/7/12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A41A7-5749-436E-8A64-C8A9CA656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3424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C0874-00BC-4DEB-ADF3-997835E4E68C}" type="datetimeFigureOut">
              <a:rPr lang="zh-TW" altLang="en-US" smtClean="0"/>
              <a:t>2021/7/12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A41A7-5749-436E-8A64-C8A9CA656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8467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C0874-00BC-4DEB-ADF3-997835E4E68C}" type="datetimeFigureOut">
              <a:rPr lang="zh-TW" altLang="en-US" smtClean="0"/>
              <a:t>2021/7/12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A41A7-5749-436E-8A64-C8A9CA656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9707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C0874-00BC-4DEB-ADF3-997835E4E68C}" type="datetimeFigureOut">
              <a:rPr lang="zh-TW" altLang="en-US" smtClean="0"/>
              <a:t>2021/7/12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A41A7-5749-436E-8A64-C8A9CA656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8116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D24C0874-00BC-4DEB-ADF3-997835E4E68C}" type="datetimeFigureOut">
              <a:rPr lang="zh-TW" altLang="en-US" smtClean="0"/>
              <a:t>2021/7/12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BBBA41A7-5749-436E-8A64-C8A9CA656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2214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24C0874-00BC-4DEB-ADF3-997835E4E68C}" type="datetimeFigureOut">
              <a:rPr lang="zh-TW" altLang="en-US" smtClean="0"/>
              <a:t>2021/7/12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BBA41A7-5749-436E-8A64-C8A9CA6562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7191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5.png"/><Relationship Id="rId3" Type="http://schemas.openxmlformats.org/officeDocument/2006/relationships/image" Target="../media/image6.sv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svg"/><Relationship Id="rId15" Type="http://schemas.openxmlformats.org/officeDocument/2006/relationships/image" Target="../media/image17.jp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jp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DB37FED6-FCC2-4253-BADC-8F264AFBE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995" y="1063761"/>
            <a:ext cx="2904584" cy="290458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B267ACC-2B1B-4D99-A5E3-BF8636984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71" y="1198969"/>
            <a:ext cx="2634168" cy="263416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AC14C26-9B91-4CC2-B006-90D836EFAD51}"/>
              </a:ext>
            </a:extLst>
          </p:cNvPr>
          <p:cNvSpPr txBox="1"/>
          <p:nvPr/>
        </p:nvSpPr>
        <p:spPr>
          <a:xfrm>
            <a:off x="2352556" y="3968345"/>
            <a:ext cx="73865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600" b="1" u="sng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線上發票辨識系統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1695988-CC89-449D-BCB0-81DFBBC4846F}"/>
              </a:ext>
            </a:extLst>
          </p:cNvPr>
          <p:cNvSpPr txBox="1"/>
          <p:nvPr/>
        </p:nvSpPr>
        <p:spPr>
          <a:xfrm>
            <a:off x="9632697" y="6150114"/>
            <a:ext cx="3599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/>
              <a:t>TFB - G4</a:t>
            </a:r>
            <a:endParaRPr lang="zh-TW" altLang="en-US" sz="4000" b="1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BAAB6788-0EDA-494B-80E7-31097A3E1384}"/>
              </a:ext>
            </a:extLst>
          </p:cNvPr>
          <p:cNvSpPr/>
          <p:nvPr/>
        </p:nvSpPr>
        <p:spPr>
          <a:xfrm>
            <a:off x="10485120" y="243840"/>
            <a:ext cx="1536992" cy="159512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C819CBE-2608-449C-A8EB-588A574F08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825" y="325609"/>
            <a:ext cx="1431582" cy="143158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32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橢圓 7">
            <a:extLst>
              <a:ext uri="{FF2B5EF4-FFF2-40B4-BE49-F238E27FC236}">
                <a16:creationId xmlns:a16="http://schemas.microsoft.com/office/drawing/2014/main" id="{E496474F-0DA5-4236-A17B-B11A11B51BEC}"/>
              </a:ext>
            </a:extLst>
          </p:cNvPr>
          <p:cNvSpPr/>
          <p:nvPr/>
        </p:nvSpPr>
        <p:spPr>
          <a:xfrm>
            <a:off x="7755198" y="1407161"/>
            <a:ext cx="1647657" cy="174404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zh-TW" b="1" dirty="0"/>
              <a:t>AWS</a:t>
            </a:r>
            <a:endParaRPr lang="zh-TW" altLang="en-US" b="1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F44CDE6-CB72-4CAF-8C1C-90BCBF28360B}"/>
              </a:ext>
            </a:extLst>
          </p:cNvPr>
          <p:cNvSpPr/>
          <p:nvPr/>
        </p:nvSpPr>
        <p:spPr>
          <a:xfrm>
            <a:off x="2846209" y="1900196"/>
            <a:ext cx="1281510" cy="75797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財政部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AF8105F5-738A-4529-B3DF-203D1A385D45}"/>
              </a:ext>
            </a:extLst>
          </p:cNvPr>
          <p:cNvSpPr/>
          <p:nvPr/>
        </p:nvSpPr>
        <p:spPr>
          <a:xfrm>
            <a:off x="831513" y="3855720"/>
            <a:ext cx="1904743" cy="144619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bg1"/>
                </a:solidFill>
              </a:rPr>
              <a:t>Line Bot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7008F446-3978-4D22-848B-22CD859670E9}"/>
              </a:ext>
            </a:extLst>
          </p:cNvPr>
          <p:cNvSpPr/>
          <p:nvPr/>
        </p:nvSpPr>
        <p:spPr>
          <a:xfrm>
            <a:off x="7187280" y="3870952"/>
            <a:ext cx="1904743" cy="144619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</a:rPr>
              <a:t>Azure</a:t>
            </a:r>
          </a:p>
          <a:p>
            <a:pPr algn="ctr"/>
            <a:r>
              <a:rPr lang="zh-TW" altLang="en-US" sz="2400" b="1" dirty="0">
                <a:solidFill>
                  <a:schemeClr val="bg1"/>
                </a:solidFill>
              </a:rPr>
              <a:t>表格辨識器</a:t>
            </a:r>
            <a:endParaRPr lang="en-US" altLang="zh-TW" sz="2400" b="1" dirty="0">
              <a:solidFill>
                <a:schemeClr val="bg1"/>
              </a:solidFill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31CCA3F2-1391-43D5-A99E-BC79DEF2FC8B}"/>
              </a:ext>
            </a:extLst>
          </p:cNvPr>
          <p:cNvSpPr/>
          <p:nvPr/>
        </p:nvSpPr>
        <p:spPr>
          <a:xfrm>
            <a:off x="3196731" y="3870952"/>
            <a:ext cx="1904743" cy="144619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err="1">
                <a:solidFill>
                  <a:schemeClr val="bg1"/>
                </a:solidFill>
              </a:rPr>
              <a:t>Ngrok</a:t>
            </a:r>
            <a:endParaRPr lang="en-US" altLang="zh-TW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zh-TW" sz="2000" b="1" dirty="0">
                <a:solidFill>
                  <a:schemeClr val="bg1"/>
                </a:solidFill>
              </a:rPr>
              <a:t>(</a:t>
            </a:r>
            <a:r>
              <a:rPr lang="zh-TW" altLang="en-US" sz="2000" b="1" dirty="0">
                <a:solidFill>
                  <a:schemeClr val="bg1"/>
                </a:solidFill>
              </a:rPr>
              <a:t>原</a:t>
            </a:r>
            <a:r>
              <a:rPr lang="en-US" altLang="zh-TW" sz="2000" b="1" dirty="0">
                <a:solidFill>
                  <a:schemeClr val="bg1"/>
                </a:solidFill>
              </a:rPr>
              <a:t>Heroku)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D06BF3B-7F96-4882-A058-DFD2B1C0E8F4}"/>
              </a:ext>
            </a:extLst>
          </p:cNvPr>
          <p:cNvSpPr/>
          <p:nvPr/>
        </p:nvSpPr>
        <p:spPr>
          <a:xfrm>
            <a:off x="9402855" y="3855720"/>
            <a:ext cx="1904743" cy="144619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2B38C17C-C11D-4AAB-B0D8-D061AF85F029}"/>
              </a:ext>
            </a:extLst>
          </p:cNvPr>
          <p:cNvSpPr/>
          <p:nvPr/>
        </p:nvSpPr>
        <p:spPr>
          <a:xfrm>
            <a:off x="5182993" y="1407161"/>
            <a:ext cx="1647657" cy="174404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zh-TW" sz="1200" b="1" dirty="0"/>
              <a:t>MongoDB</a:t>
            </a:r>
            <a:endParaRPr lang="zh-TW" altLang="en-US" sz="1200" b="1" dirty="0"/>
          </a:p>
        </p:txBody>
      </p:sp>
      <p:pic>
        <p:nvPicPr>
          <p:cNvPr id="16" name="圖形 15" descr="資料庫">
            <a:extLst>
              <a:ext uri="{FF2B5EF4-FFF2-40B4-BE49-F238E27FC236}">
                <a16:creationId xmlns:a16="http://schemas.microsoft.com/office/drawing/2014/main" id="{DC486CCA-5F63-4717-8295-88E0B4AAE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40529" y="1660806"/>
            <a:ext cx="1112520" cy="890168"/>
          </a:xfrm>
          <a:prstGeom prst="rect">
            <a:avLst/>
          </a:prstGeom>
        </p:spPr>
      </p:pic>
      <p:pic>
        <p:nvPicPr>
          <p:cNvPr id="18" name="圖形 17" descr="伺服器">
            <a:extLst>
              <a:ext uri="{FF2B5EF4-FFF2-40B4-BE49-F238E27FC236}">
                <a16:creationId xmlns:a16="http://schemas.microsoft.com/office/drawing/2014/main" id="{AEC0242A-6F2B-400A-9B0B-AD4E386082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7328" y="1660809"/>
            <a:ext cx="1067926" cy="890165"/>
          </a:xfrm>
          <a:prstGeom prst="rect">
            <a:avLst/>
          </a:prstGeom>
        </p:spPr>
      </p:pic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109AA299-B575-49DF-BC68-949CB065DCEF}"/>
              </a:ext>
            </a:extLst>
          </p:cNvPr>
          <p:cNvCxnSpPr>
            <a:cxnSpLocks/>
            <a:stCxn id="8" idx="2"/>
            <a:endCxn id="15" idx="6"/>
          </p:cNvCxnSpPr>
          <p:nvPr/>
        </p:nvCxnSpPr>
        <p:spPr>
          <a:xfrm flipH="1">
            <a:off x="6830650" y="2279184"/>
            <a:ext cx="924548" cy="0"/>
          </a:xfrm>
          <a:prstGeom prst="line">
            <a:avLst/>
          </a:prstGeom>
          <a:ln w="63500">
            <a:solidFill>
              <a:schemeClr val="tx1"/>
            </a:solidFill>
          </a:ln>
          <a:effectLst>
            <a:innerShdw blurRad="50800" dist="25400" dir="13500000">
              <a:schemeClr val="tx1">
                <a:alpha val="55000"/>
              </a:schemeClr>
            </a:inn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013B7513-4A33-421A-8216-2B7B4BF427DB}"/>
              </a:ext>
            </a:extLst>
          </p:cNvPr>
          <p:cNvCxnSpPr>
            <a:cxnSpLocks/>
            <a:stCxn id="5" idx="3"/>
            <a:endCxn id="15" idx="2"/>
          </p:cNvCxnSpPr>
          <p:nvPr/>
        </p:nvCxnSpPr>
        <p:spPr>
          <a:xfrm>
            <a:off x="4127719" y="2279184"/>
            <a:ext cx="1055274" cy="0"/>
          </a:xfrm>
          <a:prstGeom prst="line">
            <a:avLst/>
          </a:prstGeom>
          <a:ln w="63500">
            <a:solidFill>
              <a:schemeClr val="tx1"/>
            </a:solidFill>
          </a:ln>
          <a:effectLst>
            <a:innerShdw blurRad="50800" dist="25400" dir="13500000">
              <a:schemeClr val="tx1">
                <a:alpha val="55000"/>
              </a:schemeClr>
            </a:inn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E7F018BA-2E9E-476B-945D-33BE5C83CF71}"/>
              </a:ext>
            </a:extLst>
          </p:cNvPr>
          <p:cNvSpPr txBox="1"/>
          <p:nvPr/>
        </p:nvSpPr>
        <p:spPr>
          <a:xfrm>
            <a:off x="4347638" y="1794659"/>
            <a:ext cx="733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/>
              <a:t>爬蟲</a:t>
            </a:r>
          </a:p>
        </p:txBody>
      </p:sp>
      <p:cxnSp>
        <p:nvCxnSpPr>
          <p:cNvPr id="36" name="接點: 肘形 35">
            <a:extLst>
              <a:ext uri="{FF2B5EF4-FFF2-40B4-BE49-F238E27FC236}">
                <a16:creationId xmlns:a16="http://schemas.microsoft.com/office/drawing/2014/main" id="{2DE1BF2E-0D05-4595-B364-CD8C6678BBB6}"/>
              </a:ext>
            </a:extLst>
          </p:cNvPr>
          <p:cNvCxnSpPr>
            <a:cxnSpLocks/>
            <a:stCxn id="8" idx="6"/>
            <a:endCxn id="14" idx="0"/>
          </p:cNvCxnSpPr>
          <p:nvPr/>
        </p:nvCxnSpPr>
        <p:spPr>
          <a:xfrm>
            <a:off x="9402855" y="2279184"/>
            <a:ext cx="952372" cy="1576536"/>
          </a:xfrm>
          <a:prstGeom prst="bentConnector2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0CE0B397-3B3E-49F3-969E-297B931D32BE}"/>
              </a:ext>
            </a:extLst>
          </p:cNvPr>
          <p:cNvCxnSpPr>
            <a:cxnSpLocks/>
            <a:stCxn id="11" idx="1"/>
            <a:endCxn id="9" idx="3"/>
          </p:cNvCxnSpPr>
          <p:nvPr/>
        </p:nvCxnSpPr>
        <p:spPr>
          <a:xfrm flipH="1" flipV="1">
            <a:off x="2736256" y="4578816"/>
            <a:ext cx="460475" cy="15232"/>
          </a:xfrm>
          <a:prstGeom prst="line">
            <a:avLst/>
          </a:prstGeom>
          <a:ln w="63500">
            <a:solidFill>
              <a:schemeClr val="tx1"/>
            </a:solidFill>
          </a:ln>
          <a:effectLst>
            <a:innerShdw blurRad="50800" dist="25400" dir="13500000">
              <a:schemeClr val="tx1">
                <a:alpha val="55000"/>
              </a:schemeClr>
            </a:inn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59E0E357-FBFE-4830-99F3-2495F11C1679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5101474" y="4594048"/>
            <a:ext cx="2085806" cy="0"/>
          </a:xfrm>
          <a:prstGeom prst="line">
            <a:avLst/>
          </a:prstGeom>
          <a:ln w="63500">
            <a:solidFill>
              <a:schemeClr val="tx1"/>
            </a:solidFill>
          </a:ln>
          <a:effectLst>
            <a:innerShdw blurRad="50800" dist="25400" dir="13500000">
              <a:schemeClr val="tx1">
                <a:alpha val="55000"/>
              </a:schemeClr>
            </a:inn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344BD05A-55C6-4971-99FA-690AC5B9353C}"/>
              </a:ext>
            </a:extLst>
          </p:cNvPr>
          <p:cNvCxnSpPr>
            <a:cxnSpLocks/>
            <a:stCxn id="14" idx="1"/>
            <a:endCxn id="10" idx="3"/>
          </p:cNvCxnSpPr>
          <p:nvPr/>
        </p:nvCxnSpPr>
        <p:spPr>
          <a:xfrm flipH="1">
            <a:off x="9092023" y="4578816"/>
            <a:ext cx="310832" cy="15232"/>
          </a:xfrm>
          <a:prstGeom prst="line">
            <a:avLst/>
          </a:prstGeom>
          <a:ln w="63500">
            <a:solidFill>
              <a:schemeClr val="tx1"/>
            </a:solidFill>
          </a:ln>
          <a:effectLst>
            <a:innerShdw blurRad="50800" dist="25400" dir="13500000">
              <a:schemeClr val="tx1">
                <a:alpha val="55000"/>
              </a:schemeClr>
            </a:inn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1" name="內容版面配置區 4">
            <a:extLst>
              <a:ext uri="{FF2B5EF4-FFF2-40B4-BE49-F238E27FC236}">
                <a16:creationId xmlns:a16="http://schemas.microsoft.com/office/drawing/2014/main" id="{EA4E62F7-2306-4279-B24A-1FDFEB8448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62" y="3685989"/>
            <a:ext cx="867880" cy="60881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62" name="圖片 61">
            <a:extLst>
              <a:ext uri="{FF2B5EF4-FFF2-40B4-BE49-F238E27FC236}">
                <a16:creationId xmlns:a16="http://schemas.microsoft.com/office/drawing/2014/main" id="{D6703E21-7051-461C-B547-2CA9367FC37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4" t="21845" r="28084" b="20645"/>
          <a:stretch/>
        </p:blipFill>
        <p:spPr>
          <a:xfrm>
            <a:off x="1147357" y="3714987"/>
            <a:ext cx="580054" cy="579813"/>
          </a:xfrm>
          <a:prstGeom prst="flowChartConnector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65" name="圖片 64">
            <a:extLst>
              <a:ext uri="{FF2B5EF4-FFF2-40B4-BE49-F238E27FC236}">
                <a16:creationId xmlns:a16="http://schemas.microsoft.com/office/drawing/2014/main" id="{EF0B35F7-0F15-4E67-A42A-20C3170F7A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001" y="4812203"/>
            <a:ext cx="918033" cy="918033"/>
          </a:xfrm>
          <a:prstGeom prst="rect">
            <a:avLst/>
          </a:prstGeom>
        </p:spPr>
      </p:pic>
      <p:pic>
        <p:nvPicPr>
          <p:cNvPr id="67" name="圖片 66">
            <a:extLst>
              <a:ext uri="{FF2B5EF4-FFF2-40B4-BE49-F238E27FC236}">
                <a16:creationId xmlns:a16="http://schemas.microsoft.com/office/drawing/2014/main" id="{96AFE16D-03C7-4FFA-B1C2-4F19710294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325" y="1437557"/>
            <a:ext cx="851389" cy="851389"/>
          </a:xfrm>
          <a:prstGeom prst="rect">
            <a:avLst/>
          </a:prstGeom>
        </p:spPr>
      </p:pic>
      <p:pic>
        <p:nvPicPr>
          <p:cNvPr id="69" name="圖片 68">
            <a:extLst>
              <a:ext uri="{FF2B5EF4-FFF2-40B4-BE49-F238E27FC236}">
                <a16:creationId xmlns:a16="http://schemas.microsoft.com/office/drawing/2014/main" id="{557FE081-6DBB-4368-82A9-8DB97D2B7C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789" y="879478"/>
            <a:ext cx="1047449" cy="1047449"/>
          </a:xfrm>
          <a:prstGeom prst="rect">
            <a:avLst/>
          </a:prstGeom>
        </p:spPr>
      </p:pic>
      <p:pic>
        <p:nvPicPr>
          <p:cNvPr id="73" name="圖片 72">
            <a:extLst>
              <a:ext uri="{FF2B5EF4-FFF2-40B4-BE49-F238E27FC236}">
                <a16:creationId xmlns:a16="http://schemas.microsoft.com/office/drawing/2014/main" id="{6C5451CA-685B-42A7-AFD9-86890AE50B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760" y="833853"/>
            <a:ext cx="1372531" cy="1029398"/>
          </a:xfrm>
          <a:prstGeom prst="rect">
            <a:avLst/>
          </a:prstGeom>
        </p:spPr>
      </p:pic>
      <p:pic>
        <p:nvPicPr>
          <p:cNvPr id="75" name="圖片 74">
            <a:extLst>
              <a:ext uri="{FF2B5EF4-FFF2-40B4-BE49-F238E27FC236}">
                <a16:creationId xmlns:a16="http://schemas.microsoft.com/office/drawing/2014/main" id="{3356FE6F-04A1-4B8C-953B-DAC6DC95F7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267" y="4761957"/>
            <a:ext cx="983511" cy="983511"/>
          </a:xfrm>
          <a:prstGeom prst="rect">
            <a:avLst/>
          </a:prstGeom>
        </p:spPr>
      </p:pic>
      <p:pic>
        <p:nvPicPr>
          <p:cNvPr id="77" name="圖片 76">
            <a:extLst>
              <a:ext uri="{FF2B5EF4-FFF2-40B4-BE49-F238E27FC236}">
                <a16:creationId xmlns:a16="http://schemas.microsoft.com/office/drawing/2014/main" id="{F0890832-3C0F-4EB2-BAA4-A763A7DA357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1" t="6439" r="30642" b="6855"/>
          <a:stretch/>
        </p:blipFill>
        <p:spPr>
          <a:xfrm>
            <a:off x="4348926" y="4976784"/>
            <a:ext cx="861726" cy="826012"/>
          </a:xfrm>
          <a:prstGeom prst="rect">
            <a:avLst/>
          </a:prstGeom>
        </p:spPr>
      </p:pic>
      <p:pic>
        <p:nvPicPr>
          <p:cNvPr id="79" name="圖片 78">
            <a:extLst>
              <a:ext uri="{FF2B5EF4-FFF2-40B4-BE49-F238E27FC236}">
                <a16:creationId xmlns:a16="http://schemas.microsoft.com/office/drawing/2014/main" id="{96FA13EA-17F6-4D51-BABB-907CF1ABFD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226" y="4727743"/>
            <a:ext cx="918033" cy="918033"/>
          </a:xfrm>
          <a:prstGeom prst="rect">
            <a:avLst/>
          </a:prstGeom>
        </p:spPr>
      </p:pic>
      <p:pic>
        <p:nvPicPr>
          <p:cNvPr id="83" name="圖片 82">
            <a:extLst>
              <a:ext uri="{FF2B5EF4-FFF2-40B4-BE49-F238E27FC236}">
                <a16:creationId xmlns:a16="http://schemas.microsoft.com/office/drawing/2014/main" id="{70DDAFB9-05C4-4BB7-BA05-E226A02FB6C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718" y="4033389"/>
            <a:ext cx="1311342" cy="874227"/>
          </a:xfrm>
          <a:prstGeom prst="flowChartAlternateProcess">
            <a:avLst/>
          </a:prstGeom>
        </p:spPr>
      </p:pic>
    </p:spTree>
    <p:extLst>
      <p:ext uri="{BB962C8B-B14F-4D97-AF65-F5344CB8AC3E}">
        <p14:creationId xmlns:p14="http://schemas.microsoft.com/office/powerpoint/2010/main" val="4014774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字方塊 15">
            <a:extLst>
              <a:ext uri="{FF2B5EF4-FFF2-40B4-BE49-F238E27FC236}">
                <a16:creationId xmlns:a16="http://schemas.microsoft.com/office/drawing/2014/main" id="{612B678E-C070-45CC-A3C9-3A72A1CF2E94}"/>
              </a:ext>
            </a:extLst>
          </p:cNvPr>
          <p:cNvSpPr txBox="1"/>
          <p:nvPr/>
        </p:nvSpPr>
        <p:spPr>
          <a:xfrm>
            <a:off x="995680" y="158124"/>
            <a:ext cx="533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>
                <a:latin typeface="Corbel" panose="020B0503020204020204" pitchFamily="34" charset="0"/>
              </a:rPr>
              <a:t>Azure </a:t>
            </a:r>
            <a:r>
              <a:rPr lang="en-US" altLang="zh-TW" sz="3200" dirty="0">
                <a:latin typeface="Corbel" panose="020B0503020204020204" pitchFamily="34" charset="0"/>
              </a:rPr>
              <a:t>– </a:t>
            </a:r>
            <a:r>
              <a:rPr lang="zh-TW" altLang="en-US" sz="3200" dirty="0">
                <a:latin typeface="Corbel" panose="020B0503020204020204" pitchFamily="34" charset="0"/>
              </a:rPr>
              <a:t>表格辨識器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55C7FA5E-E5BE-4F1E-B4BA-09EFD4400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98"/>
            <a:ext cx="12192000" cy="2618644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48E2328D-A21F-4F0B-8846-A003848705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4"/>
          <a:stretch/>
        </p:blipFill>
        <p:spPr>
          <a:xfrm>
            <a:off x="294640" y="1108985"/>
            <a:ext cx="3799839" cy="3418532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5B8B5CE5-EEFD-4A02-ABB5-6615848986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83" b="5806"/>
          <a:stretch/>
        </p:blipFill>
        <p:spPr>
          <a:xfrm>
            <a:off x="4605218" y="1021468"/>
            <a:ext cx="3604062" cy="3506050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DBF0FC8E-FA19-46E2-B7C2-B2DBCE18CE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0" b="14935"/>
          <a:stretch/>
        </p:blipFill>
        <p:spPr>
          <a:xfrm>
            <a:off x="8673357" y="1021467"/>
            <a:ext cx="3274802" cy="350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408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60F7A6E-B542-43BD-933A-6A9DACFE43A3}"/>
              </a:ext>
            </a:extLst>
          </p:cNvPr>
          <p:cNvSpPr txBox="1"/>
          <p:nvPr/>
        </p:nvSpPr>
        <p:spPr>
          <a:xfrm>
            <a:off x="1107440" y="487680"/>
            <a:ext cx="6370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Line Bot + </a:t>
            </a:r>
            <a:r>
              <a:rPr lang="en-US" altLang="zh-TW" sz="4000" dirty="0" err="1"/>
              <a:t>ngrok</a:t>
            </a:r>
            <a:r>
              <a:rPr lang="en-US" altLang="zh-TW" sz="4000" dirty="0"/>
              <a:t> + </a:t>
            </a:r>
            <a:r>
              <a:rPr lang="en-US" altLang="zh-TW" sz="4000" dirty="0" err="1"/>
              <a:t>imgur</a:t>
            </a:r>
            <a:endParaRPr lang="zh-TW" altLang="en-US" sz="4000" dirty="0"/>
          </a:p>
        </p:txBody>
      </p:sp>
      <p:graphicFrame>
        <p:nvGraphicFramePr>
          <p:cNvPr id="10" name="物件 9">
            <a:extLst>
              <a:ext uri="{FF2B5EF4-FFF2-40B4-BE49-F238E27FC236}">
                <a16:creationId xmlns:a16="http://schemas.microsoft.com/office/drawing/2014/main" id="{D7A74FA3-545A-48D2-94E3-6BFBB09705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0781524"/>
              </p:ext>
            </p:extLst>
          </p:nvPr>
        </p:nvGraphicFramePr>
        <p:xfrm>
          <a:off x="2620328" y="2368233"/>
          <a:ext cx="6471989" cy="27016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封裝程式殼層物件" showAsIcon="1" r:id="rId2" imgW="1038600" imgH="433440" progId="Package">
                  <p:embed/>
                </p:oleObj>
              </mc:Choice>
              <mc:Fallback>
                <p:oleObj name="封裝程式殼層物件" showAsIcon="1" r:id="rId2" imgW="1038600" imgH="4334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20328" y="2368233"/>
                        <a:ext cx="6471989" cy="270160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4929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104768C-7231-4FFB-B8F0-39FCCB328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062" y="1175246"/>
            <a:ext cx="5795875" cy="5090160"/>
          </a:xfrm>
          <a:prstGeom prst="rect">
            <a:avLst/>
          </a:prstGeom>
        </p:spPr>
      </p:pic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314369B9-387E-4294-BA5F-283E5685DF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814339"/>
              </p:ext>
            </p:extLst>
          </p:nvPr>
        </p:nvGraphicFramePr>
        <p:xfrm>
          <a:off x="10385596" y="5761673"/>
          <a:ext cx="2073739" cy="9744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封裝程式殼層物件" showAsIcon="1" r:id="rId4" imgW="922320" imgH="433440" progId="Package">
                  <p:embed/>
                </p:oleObj>
              </mc:Choice>
              <mc:Fallback>
                <p:oleObj name="封裝程式殼層物件" showAsIcon="1" r:id="rId4" imgW="922320" imgH="4334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385596" y="5761673"/>
                        <a:ext cx="2073739" cy="9744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807ACD56-35DF-4EFD-A081-1C27285AEB98}"/>
              </a:ext>
            </a:extLst>
          </p:cNvPr>
          <p:cNvSpPr txBox="1"/>
          <p:nvPr/>
        </p:nvSpPr>
        <p:spPr>
          <a:xfrm>
            <a:off x="883920" y="467360"/>
            <a:ext cx="3769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err="1">
                <a:latin typeface="Corbel" panose="020B0503020204020204" pitchFamily="34" charset="0"/>
              </a:rPr>
              <a:t>HeroKu</a:t>
            </a:r>
            <a:r>
              <a:rPr lang="en-US" altLang="zh-TW" sz="4000" b="1" dirty="0">
                <a:latin typeface="Corbel" panose="020B0503020204020204" pitchFamily="34" charset="0"/>
              </a:rPr>
              <a:t> </a:t>
            </a:r>
            <a:r>
              <a:rPr lang="zh-TW" altLang="en-US" sz="4000" b="1" dirty="0">
                <a:latin typeface="Corbel" panose="020B0503020204020204" pitchFamily="34" charset="0"/>
              </a:rPr>
              <a:t>部屬</a:t>
            </a:r>
          </a:p>
        </p:txBody>
      </p:sp>
    </p:spTree>
    <p:extLst>
      <p:ext uri="{BB962C8B-B14F-4D97-AF65-F5344CB8AC3E}">
        <p14:creationId xmlns:p14="http://schemas.microsoft.com/office/powerpoint/2010/main" val="3546753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7FC79E77-3D3C-44BC-BC98-34AB2C4E07CE}"/>
              </a:ext>
            </a:extLst>
          </p:cNvPr>
          <p:cNvSpPr txBox="1"/>
          <p:nvPr/>
        </p:nvSpPr>
        <p:spPr>
          <a:xfrm>
            <a:off x="1036320" y="28448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/>
              <a:t>爬蟲 </a:t>
            </a:r>
            <a:r>
              <a:rPr lang="en-US" altLang="zh-TW" sz="3600" dirty="0"/>
              <a:t>+ MongoDB</a:t>
            </a:r>
            <a:endParaRPr lang="zh-TW" altLang="en-US" sz="36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F8CCB88-F60A-4079-A137-BC2E11EA1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341" y="930811"/>
            <a:ext cx="3825477" cy="383032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866DFAA-412F-4DA9-A98C-64C69DF6D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40" y="4582160"/>
            <a:ext cx="11240159" cy="188976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E5C27B9-BD21-4FF3-B952-D524FB3D0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332" y="488950"/>
            <a:ext cx="5501593" cy="422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174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D9E14C98-60AE-49D6-9BD6-BD07901901C8}"/>
              </a:ext>
            </a:extLst>
          </p:cNvPr>
          <p:cNvSpPr txBox="1"/>
          <p:nvPr/>
        </p:nvSpPr>
        <p:spPr>
          <a:xfrm>
            <a:off x="965200" y="294640"/>
            <a:ext cx="387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AWS</a:t>
            </a:r>
            <a:endParaRPr lang="zh-TW" altLang="en-US" sz="40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CD01ED8-CA35-4105-90ED-A39203F25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960" y="1002526"/>
            <a:ext cx="7752158" cy="531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458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C332A874-FEDA-4454-BCD4-95621AB3F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27" y="655320"/>
            <a:ext cx="6314534" cy="4373880"/>
          </a:xfrm>
          <a:prstGeom prst="rect">
            <a:avLst/>
          </a:prstGeom>
        </p:spPr>
      </p:pic>
      <p:pic>
        <p:nvPicPr>
          <p:cNvPr id="6" name="內容版面配置區 4">
            <a:extLst>
              <a:ext uri="{FF2B5EF4-FFF2-40B4-BE49-F238E27FC236}">
                <a16:creationId xmlns:a16="http://schemas.microsoft.com/office/drawing/2014/main" id="{B5676F95-719C-4989-86CF-BF7CC45EE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13380"/>
            <a:ext cx="5002696" cy="414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47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D31A1C77-26D0-410B-AE5E-A3E07165C62A}"/>
              </a:ext>
            </a:extLst>
          </p:cNvPr>
          <p:cNvSpPr txBox="1"/>
          <p:nvPr/>
        </p:nvSpPr>
        <p:spPr>
          <a:xfrm>
            <a:off x="701040" y="294640"/>
            <a:ext cx="492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Python </a:t>
            </a:r>
            <a:r>
              <a:rPr lang="zh-TW" altLang="en-US" sz="4000" dirty="0"/>
              <a:t>中獎比對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0278477-FC22-4BDC-B757-BE12A9685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25" y="1083806"/>
            <a:ext cx="8184918" cy="336591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37BFDEA-B931-4596-886D-D815D2960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842" y="2766764"/>
            <a:ext cx="3987045" cy="401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123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網狀">
  <a:themeElements>
    <a:clrScheme name="網狀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網狀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網狀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TM03457485[[fn=網狀]]</Template>
  <TotalTime>391</TotalTime>
  <Words>57</Words>
  <Application>Microsoft Office PowerPoint</Application>
  <PresentationFormat>寬螢幕</PresentationFormat>
  <Paragraphs>20</Paragraphs>
  <Slides>9</Slides>
  <Notes>1</Notes>
  <HiddenSlides>0</HiddenSlides>
  <MMClips>0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6" baseType="lpstr">
      <vt:lpstr>微軟正黑體</vt:lpstr>
      <vt:lpstr>Arial</vt:lpstr>
      <vt:lpstr>Calibri</vt:lpstr>
      <vt:lpstr>Century Gothic</vt:lpstr>
      <vt:lpstr>Corbel</vt:lpstr>
      <vt:lpstr>網狀</vt:lpstr>
      <vt:lpstr>封裝程式殼層物件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jonathan neptune</dc:creator>
  <cp:lastModifiedBy>jonathan neptune</cp:lastModifiedBy>
  <cp:revision>23</cp:revision>
  <dcterms:created xsi:type="dcterms:W3CDTF">2021-07-12T08:03:08Z</dcterms:created>
  <dcterms:modified xsi:type="dcterms:W3CDTF">2021-07-12T14:38:44Z</dcterms:modified>
</cp:coreProperties>
</file>